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4" r:id="rId5"/>
    <p:sldId id="262" r:id="rId6"/>
    <p:sldId id="266"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1" autoAdjust="0"/>
    <p:restoredTop sz="94660"/>
  </p:normalViewPr>
  <p:slideViewPr>
    <p:cSldViewPr snapToGrid="0">
      <p:cViewPr varScale="1">
        <p:scale>
          <a:sx n="93" d="100"/>
          <a:sy n="93" d="100"/>
        </p:scale>
        <p:origin x="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ashishsuman@gmail.com" userId="d2abe2bcb4e8fc25" providerId="LiveId" clId="{835185F2-39B7-41CC-8B09-368FBBE65634}"/>
    <pc:docChg chg="custSel modSld sldOrd">
      <pc:chgData name="theashishsuman@gmail.com" userId="d2abe2bcb4e8fc25" providerId="LiveId" clId="{835185F2-39B7-41CC-8B09-368FBBE65634}" dt="2022-01-28T03:28:31.878" v="93" actId="20577"/>
      <pc:docMkLst>
        <pc:docMk/>
      </pc:docMkLst>
      <pc:sldChg chg="addSp modSp mod">
        <pc:chgData name="theashishsuman@gmail.com" userId="d2abe2bcb4e8fc25" providerId="LiveId" clId="{835185F2-39B7-41CC-8B09-368FBBE65634}" dt="2022-01-28T03:26:20.019" v="58" actId="1076"/>
        <pc:sldMkLst>
          <pc:docMk/>
          <pc:sldMk cId="2689089790" sldId="258"/>
        </pc:sldMkLst>
        <pc:graphicFrameChg chg="mod">
          <ac:chgData name="theashishsuman@gmail.com" userId="d2abe2bcb4e8fc25" providerId="LiveId" clId="{835185F2-39B7-41CC-8B09-368FBBE65634}" dt="2022-01-28T03:20:01.129" v="28" actId="14100"/>
          <ac:graphicFrameMkLst>
            <pc:docMk/>
            <pc:sldMk cId="2689089790" sldId="258"/>
            <ac:graphicFrameMk id="4" creationId="{AED04DAF-1E3F-4397-8834-E64118E9B2CD}"/>
          </ac:graphicFrameMkLst>
        </pc:graphicFrameChg>
        <pc:picChg chg="add mod">
          <ac:chgData name="theashishsuman@gmail.com" userId="d2abe2bcb4e8fc25" providerId="LiveId" clId="{835185F2-39B7-41CC-8B09-368FBBE65634}" dt="2022-01-28T03:26:20.019" v="58" actId="1076"/>
          <ac:picMkLst>
            <pc:docMk/>
            <pc:sldMk cId="2689089790" sldId="258"/>
            <ac:picMk id="7" creationId="{7059E23A-4AB7-4A41-9276-34F64343E776}"/>
          </ac:picMkLst>
        </pc:picChg>
      </pc:sldChg>
      <pc:sldChg chg="addSp delSp modSp mod">
        <pc:chgData name="theashishsuman@gmail.com" userId="d2abe2bcb4e8fc25" providerId="LiveId" clId="{835185F2-39B7-41CC-8B09-368FBBE65634}" dt="2022-01-28T03:25:50.621" v="56" actId="1076"/>
        <pc:sldMkLst>
          <pc:docMk/>
          <pc:sldMk cId="633738316" sldId="259"/>
        </pc:sldMkLst>
        <pc:spChg chg="mod">
          <ac:chgData name="theashishsuman@gmail.com" userId="d2abe2bcb4e8fc25" providerId="LiveId" clId="{835185F2-39B7-41CC-8B09-368FBBE65634}" dt="2022-01-28T03:25:46.253" v="55" actId="1076"/>
          <ac:spMkLst>
            <pc:docMk/>
            <pc:sldMk cId="633738316" sldId="259"/>
            <ac:spMk id="2" creationId="{0D1F047C-C727-42A7-85C5-68C5AA1B1A93}"/>
          </ac:spMkLst>
        </pc:spChg>
        <pc:spChg chg="mod">
          <ac:chgData name="theashishsuman@gmail.com" userId="d2abe2bcb4e8fc25" providerId="LiveId" clId="{835185F2-39B7-41CC-8B09-368FBBE65634}" dt="2022-01-28T03:25:38.069" v="54" actId="14100"/>
          <ac:spMkLst>
            <pc:docMk/>
            <pc:sldMk cId="633738316" sldId="259"/>
            <ac:spMk id="3" creationId="{DB93FB3F-A8D4-46D3-A1C6-C79C64563729}"/>
          </ac:spMkLst>
        </pc:spChg>
        <pc:picChg chg="add mod">
          <ac:chgData name="theashishsuman@gmail.com" userId="d2abe2bcb4e8fc25" providerId="LiveId" clId="{835185F2-39B7-41CC-8B09-368FBBE65634}" dt="2022-01-28T03:25:50.621" v="56" actId="1076"/>
          <ac:picMkLst>
            <pc:docMk/>
            <pc:sldMk cId="633738316" sldId="259"/>
            <ac:picMk id="6" creationId="{860DCA4E-A0E9-48A4-9AAF-9D379EF22EBF}"/>
          </ac:picMkLst>
        </pc:picChg>
        <pc:picChg chg="del">
          <ac:chgData name="theashishsuman@gmail.com" userId="d2abe2bcb4e8fc25" providerId="LiveId" clId="{835185F2-39B7-41CC-8B09-368FBBE65634}" dt="2022-01-28T03:24:13.694" v="41" actId="478"/>
          <ac:picMkLst>
            <pc:docMk/>
            <pc:sldMk cId="633738316" sldId="259"/>
            <ac:picMk id="10" creationId="{BDD195DF-CF1A-4DE3-B0D8-5956AE02802B}"/>
          </ac:picMkLst>
        </pc:picChg>
      </pc:sldChg>
      <pc:sldChg chg="addSp modSp mod">
        <pc:chgData name="theashishsuman@gmail.com" userId="d2abe2bcb4e8fc25" providerId="LiveId" clId="{835185F2-39B7-41CC-8B09-368FBBE65634}" dt="2022-01-28T03:26:27.174" v="60" actId="1076"/>
        <pc:sldMkLst>
          <pc:docMk/>
          <pc:sldMk cId="3308461761" sldId="260"/>
        </pc:sldMkLst>
        <pc:spChg chg="mod">
          <ac:chgData name="theashishsuman@gmail.com" userId="d2abe2bcb4e8fc25" providerId="LiveId" clId="{835185F2-39B7-41CC-8B09-368FBBE65634}" dt="2022-01-28T03:21:07.468" v="33" actId="1076"/>
          <ac:spMkLst>
            <pc:docMk/>
            <pc:sldMk cId="3308461761" sldId="260"/>
            <ac:spMk id="3" creationId="{021BEA25-D6D1-4C81-9DD8-723A87FA5BDE}"/>
          </ac:spMkLst>
        </pc:spChg>
        <pc:picChg chg="mod">
          <ac:chgData name="theashishsuman@gmail.com" userId="d2abe2bcb4e8fc25" providerId="LiveId" clId="{835185F2-39B7-41CC-8B09-368FBBE65634}" dt="2022-01-28T03:21:28.737" v="34" actId="1076"/>
          <ac:picMkLst>
            <pc:docMk/>
            <pc:sldMk cId="3308461761" sldId="260"/>
            <ac:picMk id="4" creationId="{45D42EF5-6467-4646-B5BA-30C05944B456}"/>
          </ac:picMkLst>
        </pc:picChg>
        <pc:picChg chg="mod">
          <ac:chgData name="theashishsuman@gmail.com" userId="d2abe2bcb4e8fc25" providerId="LiveId" clId="{835185F2-39B7-41CC-8B09-368FBBE65634}" dt="2022-01-28T03:21:01.445" v="32" actId="1076"/>
          <ac:picMkLst>
            <pc:docMk/>
            <pc:sldMk cId="3308461761" sldId="260"/>
            <ac:picMk id="6" creationId="{1E360EF8-45EE-49F4-9AC5-72FA4E5A417E}"/>
          </ac:picMkLst>
        </pc:picChg>
        <pc:picChg chg="add mod">
          <ac:chgData name="theashishsuman@gmail.com" userId="d2abe2bcb4e8fc25" providerId="LiveId" clId="{835185F2-39B7-41CC-8B09-368FBBE65634}" dt="2022-01-28T03:26:27.174" v="60" actId="1076"/>
          <ac:picMkLst>
            <pc:docMk/>
            <pc:sldMk cId="3308461761" sldId="260"/>
            <ac:picMk id="7" creationId="{800AE3F6-1093-4FD3-AEA6-E1A8AA23EB1D}"/>
          </ac:picMkLst>
        </pc:picChg>
      </pc:sldChg>
      <pc:sldChg chg="addSp modSp mod ord">
        <pc:chgData name="theashishsuman@gmail.com" userId="d2abe2bcb4e8fc25" providerId="LiveId" clId="{835185F2-39B7-41CC-8B09-368FBBE65634}" dt="2022-01-28T03:28:31.878" v="93" actId="20577"/>
        <pc:sldMkLst>
          <pc:docMk/>
          <pc:sldMk cId="3517811402" sldId="262"/>
        </pc:sldMkLst>
        <pc:spChg chg="mod">
          <ac:chgData name="theashishsuman@gmail.com" userId="d2abe2bcb4e8fc25" providerId="LiveId" clId="{835185F2-39B7-41CC-8B09-368FBBE65634}" dt="2022-01-28T03:28:31.878" v="93" actId="20577"/>
          <ac:spMkLst>
            <pc:docMk/>
            <pc:sldMk cId="3517811402" sldId="262"/>
            <ac:spMk id="3" creationId="{9C9AC7BE-22DC-4174-89A3-4AA10EE11108}"/>
          </ac:spMkLst>
        </pc:spChg>
        <pc:picChg chg="add mod">
          <ac:chgData name="theashishsuman@gmail.com" userId="d2abe2bcb4e8fc25" providerId="LiveId" clId="{835185F2-39B7-41CC-8B09-368FBBE65634}" dt="2022-01-28T03:26:45.378" v="64" actId="1076"/>
          <ac:picMkLst>
            <pc:docMk/>
            <pc:sldMk cId="3517811402" sldId="262"/>
            <ac:picMk id="7" creationId="{D9830FAF-902D-4F48-91F8-5F22FBBB27AB}"/>
          </ac:picMkLst>
        </pc:picChg>
      </pc:sldChg>
      <pc:sldChg chg="addSp modSp mod">
        <pc:chgData name="theashishsuman@gmail.com" userId="d2abe2bcb4e8fc25" providerId="LiveId" clId="{835185F2-39B7-41CC-8B09-368FBBE65634}" dt="2022-01-28T03:26:35.996" v="62" actId="1076"/>
        <pc:sldMkLst>
          <pc:docMk/>
          <pc:sldMk cId="1520119495" sldId="264"/>
        </pc:sldMkLst>
        <pc:picChg chg="add mod">
          <ac:chgData name="theashishsuman@gmail.com" userId="d2abe2bcb4e8fc25" providerId="LiveId" clId="{835185F2-39B7-41CC-8B09-368FBBE65634}" dt="2022-01-28T03:26:35.996" v="62" actId="1076"/>
          <ac:picMkLst>
            <pc:docMk/>
            <pc:sldMk cId="1520119495" sldId="264"/>
            <ac:picMk id="7" creationId="{BEE7E1B7-D497-4227-9948-2150A275AC4B}"/>
          </ac:picMkLst>
        </pc:picChg>
      </pc:sldChg>
      <pc:sldChg chg="addSp modSp mod">
        <pc:chgData name="theashishsuman@gmail.com" userId="d2abe2bcb4e8fc25" providerId="LiveId" clId="{835185F2-39B7-41CC-8B09-368FBBE65634}" dt="2022-01-28T03:27:47.729" v="71" actId="255"/>
        <pc:sldMkLst>
          <pc:docMk/>
          <pc:sldMk cId="3871477970" sldId="265"/>
        </pc:sldMkLst>
        <pc:spChg chg="mod">
          <ac:chgData name="theashishsuman@gmail.com" userId="d2abe2bcb4e8fc25" providerId="LiveId" clId="{835185F2-39B7-41CC-8B09-368FBBE65634}" dt="2022-01-28T03:27:34.474" v="70" actId="255"/>
          <ac:spMkLst>
            <pc:docMk/>
            <pc:sldMk cId="3871477970" sldId="265"/>
            <ac:spMk id="2" creationId="{B65D128C-D8C8-41BE-AF1F-3F6BF6EA9D93}"/>
          </ac:spMkLst>
        </pc:spChg>
        <pc:spChg chg="mod">
          <ac:chgData name="theashishsuman@gmail.com" userId="d2abe2bcb4e8fc25" providerId="LiveId" clId="{835185F2-39B7-41CC-8B09-368FBBE65634}" dt="2022-01-28T03:27:47.729" v="71" actId="255"/>
          <ac:spMkLst>
            <pc:docMk/>
            <pc:sldMk cId="3871477970" sldId="265"/>
            <ac:spMk id="3" creationId="{A7C40691-26C4-4731-93F7-574C6F83B01B}"/>
          </ac:spMkLst>
        </pc:spChg>
        <pc:picChg chg="mod">
          <ac:chgData name="theashishsuman@gmail.com" userId="d2abe2bcb4e8fc25" providerId="LiveId" clId="{835185F2-39B7-41CC-8B09-368FBBE65634}" dt="2022-01-28T03:17:42.978" v="7"/>
          <ac:picMkLst>
            <pc:docMk/>
            <pc:sldMk cId="3871477970" sldId="265"/>
            <ac:picMk id="6" creationId="{B12535A6-3D63-4D8E-92AB-2783AB9737E6}"/>
          </ac:picMkLst>
        </pc:picChg>
        <pc:picChg chg="add mod">
          <ac:chgData name="theashishsuman@gmail.com" userId="d2abe2bcb4e8fc25" providerId="LiveId" clId="{835185F2-39B7-41CC-8B09-368FBBE65634}" dt="2022-01-28T03:27:05.069" v="68" actId="1076"/>
          <ac:picMkLst>
            <pc:docMk/>
            <pc:sldMk cId="3871477970" sldId="265"/>
            <ac:picMk id="7" creationId="{0983AA03-1723-45AD-8EC1-13179A2C114A}"/>
          </ac:picMkLst>
        </pc:picChg>
      </pc:sldChg>
      <pc:sldChg chg="addSp modSp mod">
        <pc:chgData name="theashishsuman@gmail.com" userId="d2abe2bcb4e8fc25" providerId="LiveId" clId="{835185F2-39B7-41CC-8B09-368FBBE65634}" dt="2022-01-28T03:26:57.089" v="66" actId="1076"/>
        <pc:sldMkLst>
          <pc:docMk/>
          <pc:sldMk cId="689380822" sldId="266"/>
        </pc:sldMkLst>
        <pc:picChg chg="add mod">
          <ac:chgData name="theashishsuman@gmail.com" userId="d2abe2bcb4e8fc25" providerId="LiveId" clId="{835185F2-39B7-41CC-8B09-368FBBE65634}" dt="2022-01-28T03:26:57.089" v="66" actId="1076"/>
          <ac:picMkLst>
            <pc:docMk/>
            <pc:sldMk cId="689380822" sldId="266"/>
            <ac:picMk id="7" creationId="{D0A12448-A142-4F74-A7B7-EC6F87A1FD6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05/8/layout/vList3" loCatId="picture" qsTypeId="urn:microsoft.com/office/officeart/2005/8/quickstyle/simple1" qsCatId="simple" csTypeId="urn:microsoft.com/office/officeart/2005/8/colors/accent1_5" csCatId="accent1" phldr="1"/>
      <dgm:spPr/>
      <dgm:t>
        <a:bodyPr/>
        <a:lstStyle/>
        <a:p>
          <a:endParaRPr lang="en-US"/>
        </a:p>
      </dgm:t>
    </dgm:pt>
    <dgm:pt modelId="{04AFC981-3D56-411F-ACDE-B115DA788A0E}">
      <dgm:prSet/>
      <dgm:spPr/>
      <dgm:t>
        <a:bodyPr/>
        <a:lstStyle/>
        <a:p>
          <a:pPr algn="l"/>
          <a:r>
            <a:rPr lang="en-US" dirty="0"/>
            <a:t>Introduction</a:t>
          </a:r>
          <a:endParaRPr lang="en-IN" dirty="0"/>
        </a:p>
      </dgm:t>
    </dgm:pt>
    <dgm:pt modelId="{C8D8A219-B43C-4BDE-9B79-054EEAD54AA9}" type="parTrans" cxnId="{AA84787C-8186-4030-A3B2-2D4D1D0A888F}">
      <dgm:prSet/>
      <dgm:spPr/>
      <dgm:t>
        <a:bodyPr/>
        <a:lstStyle/>
        <a:p>
          <a:pPr algn="l"/>
          <a:endParaRPr lang="en-IN"/>
        </a:p>
      </dgm:t>
    </dgm:pt>
    <dgm:pt modelId="{98C23202-F1AF-43EE-8DF0-44910AB00D6A}" type="sibTrans" cxnId="{AA84787C-8186-4030-A3B2-2D4D1D0A888F}">
      <dgm:prSet/>
      <dgm:spPr/>
      <dgm:t>
        <a:bodyPr/>
        <a:lstStyle/>
        <a:p>
          <a:pPr algn="l"/>
          <a:endParaRPr lang="en-IN"/>
        </a:p>
      </dgm:t>
    </dgm:pt>
    <dgm:pt modelId="{B12D237B-1440-4B61-8C3D-BAF07FCA0E02}">
      <dgm:prSet/>
      <dgm:spPr/>
      <dgm:t>
        <a:bodyPr/>
        <a:lstStyle/>
        <a:p>
          <a:pPr algn="l"/>
          <a:r>
            <a:rPr lang="en-US" dirty="0"/>
            <a:t>Technology Used</a:t>
          </a:r>
          <a:endParaRPr lang="en-IN" dirty="0"/>
        </a:p>
      </dgm:t>
    </dgm:pt>
    <dgm:pt modelId="{73E3F3B1-96F0-41CB-A178-5B41868BC746}" type="parTrans" cxnId="{13761C1F-8A1C-43A8-B6A5-CD979BE108DE}">
      <dgm:prSet/>
      <dgm:spPr/>
      <dgm:t>
        <a:bodyPr/>
        <a:lstStyle/>
        <a:p>
          <a:pPr algn="l"/>
          <a:endParaRPr lang="en-IN"/>
        </a:p>
      </dgm:t>
    </dgm:pt>
    <dgm:pt modelId="{91C7C26C-6C8A-4889-A238-B6B80388FC12}" type="sibTrans" cxnId="{13761C1F-8A1C-43A8-B6A5-CD979BE108DE}">
      <dgm:prSet/>
      <dgm:spPr/>
      <dgm:t>
        <a:bodyPr/>
        <a:lstStyle/>
        <a:p>
          <a:pPr algn="l"/>
          <a:endParaRPr lang="en-IN"/>
        </a:p>
      </dgm:t>
    </dgm:pt>
    <dgm:pt modelId="{F631C5C1-72E9-4822-B28E-1C58CB33B2E0}">
      <dgm:prSet/>
      <dgm:spPr/>
      <dgm:t>
        <a:bodyPr/>
        <a:lstStyle/>
        <a:p>
          <a:pPr algn="l"/>
          <a:r>
            <a:rPr lang="en-IN" dirty="0"/>
            <a:t>Demonstration</a:t>
          </a:r>
        </a:p>
      </dgm:t>
    </dgm:pt>
    <dgm:pt modelId="{8197DC60-4E82-48D9-91E3-A74151197FB6}" type="parTrans" cxnId="{7356F3EE-6A18-4740-80F3-FB035D85C16D}">
      <dgm:prSet/>
      <dgm:spPr/>
      <dgm:t>
        <a:bodyPr/>
        <a:lstStyle/>
        <a:p>
          <a:endParaRPr lang="en-IN"/>
        </a:p>
      </dgm:t>
    </dgm:pt>
    <dgm:pt modelId="{E02F66FC-3A42-4D7D-ADE8-BB5855947ED0}" type="sibTrans" cxnId="{7356F3EE-6A18-4740-80F3-FB035D85C16D}">
      <dgm:prSet/>
      <dgm:spPr/>
      <dgm:t>
        <a:bodyPr/>
        <a:lstStyle/>
        <a:p>
          <a:endParaRPr lang="en-IN"/>
        </a:p>
      </dgm:t>
    </dgm:pt>
    <dgm:pt modelId="{B4466006-E0B0-4CD1-8781-1FABC9F0A9B0}">
      <dgm:prSet/>
      <dgm:spPr/>
      <dgm:t>
        <a:bodyPr/>
        <a:lstStyle/>
        <a:p>
          <a:pPr algn="l"/>
          <a:r>
            <a:rPr lang="en-IN" dirty="0"/>
            <a:t>Roles</a:t>
          </a:r>
        </a:p>
      </dgm:t>
    </dgm:pt>
    <dgm:pt modelId="{F7BC242D-236D-4FAB-A4D7-DF02AA23902A}" type="parTrans" cxnId="{E117AA15-CAE0-4289-B26C-80C81076AD1A}">
      <dgm:prSet/>
      <dgm:spPr/>
      <dgm:t>
        <a:bodyPr/>
        <a:lstStyle/>
        <a:p>
          <a:endParaRPr lang="en-IN"/>
        </a:p>
      </dgm:t>
    </dgm:pt>
    <dgm:pt modelId="{0C85D89B-9B1C-4183-8B12-0802ED68406D}" type="sibTrans" cxnId="{E117AA15-CAE0-4289-B26C-80C81076AD1A}">
      <dgm:prSet/>
      <dgm:spPr/>
      <dgm:t>
        <a:bodyPr/>
        <a:lstStyle/>
        <a:p>
          <a:endParaRPr lang="en-IN"/>
        </a:p>
      </dgm:t>
    </dgm:pt>
    <dgm:pt modelId="{F7222FF9-081D-4AAF-901E-4A60F9D50C82}" type="pres">
      <dgm:prSet presAssocID="{8AA20905-3954-474B-A606-562BCA026DC1}" presName="linearFlow" presStyleCnt="0">
        <dgm:presLayoutVars>
          <dgm:dir/>
          <dgm:resizeHandles val="exact"/>
        </dgm:presLayoutVars>
      </dgm:prSet>
      <dgm:spPr/>
    </dgm:pt>
    <dgm:pt modelId="{9A962C19-5994-42EE-82CA-3E9F348117F6}" type="pres">
      <dgm:prSet presAssocID="{04AFC981-3D56-411F-ACDE-B115DA788A0E}" presName="composite" presStyleCnt="0"/>
      <dgm:spPr/>
    </dgm:pt>
    <dgm:pt modelId="{ECA48BC4-AD3D-48FB-B051-BEF7EB906870}" type="pres">
      <dgm:prSet presAssocID="{04AFC981-3D56-411F-ACDE-B115DA788A0E}" presName="imgShp" presStyleLbl="fgImgPlace1" presStyleIdx="0" presStyleCnt="4" custLinFactNeighborX="-3029" custLinFactNeighborY="1132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fessor"/>
        </a:ext>
      </dgm:extLst>
    </dgm:pt>
    <dgm:pt modelId="{C2F09AC5-5D42-4988-B307-B477D317BA8B}" type="pres">
      <dgm:prSet presAssocID="{04AFC981-3D56-411F-ACDE-B115DA788A0E}" presName="txShp" presStyleLbl="node1" presStyleIdx="0" presStyleCnt="4" custScaleX="98910" custLinFactNeighborX="3135" custLinFactNeighborY="-183">
        <dgm:presLayoutVars>
          <dgm:bulletEnabled val="1"/>
        </dgm:presLayoutVars>
      </dgm:prSet>
      <dgm:spPr/>
    </dgm:pt>
    <dgm:pt modelId="{A8F0A0E6-7A8C-417C-9189-31D1F047AF73}" type="pres">
      <dgm:prSet presAssocID="{98C23202-F1AF-43EE-8DF0-44910AB00D6A}" presName="spacing" presStyleCnt="0"/>
      <dgm:spPr/>
    </dgm:pt>
    <dgm:pt modelId="{C3BA2012-BA9D-4EB6-BA96-05F280D050FF}" type="pres">
      <dgm:prSet presAssocID="{B12D237B-1440-4B61-8C3D-BAF07FCA0E02}" presName="composite" presStyleCnt="0"/>
      <dgm:spPr/>
    </dgm:pt>
    <dgm:pt modelId="{C757EB87-4B36-4D8F-A42A-787ED3435865}" type="pres">
      <dgm:prSet presAssocID="{B12D237B-1440-4B61-8C3D-BAF07FCA0E02}" presName="imgShp"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nternet"/>
        </a:ext>
      </dgm:extLst>
    </dgm:pt>
    <dgm:pt modelId="{89FCB9F5-BD8F-4793-A90C-D9B8B04B2D83}" type="pres">
      <dgm:prSet presAssocID="{B12D237B-1440-4B61-8C3D-BAF07FCA0E02}" presName="txShp" presStyleLbl="node1" presStyleIdx="1" presStyleCnt="4" custLinFactNeighborX="8015" custLinFactNeighborY="6917">
        <dgm:presLayoutVars>
          <dgm:bulletEnabled val="1"/>
        </dgm:presLayoutVars>
      </dgm:prSet>
      <dgm:spPr/>
    </dgm:pt>
    <dgm:pt modelId="{49BECBA4-8E4F-4AC5-AB0C-7D4DA343A320}" type="pres">
      <dgm:prSet presAssocID="{91C7C26C-6C8A-4889-A238-B6B80388FC12}" presName="spacing" presStyleCnt="0"/>
      <dgm:spPr/>
    </dgm:pt>
    <dgm:pt modelId="{A82C81B9-C11F-4903-8BAD-0B1BC04CC988}" type="pres">
      <dgm:prSet presAssocID="{F631C5C1-72E9-4822-B28E-1C58CB33B2E0}" presName="composite" presStyleCnt="0"/>
      <dgm:spPr/>
    </dgm:pt>
    <dgm:pt modelId="{F75DE2C9-EA47-4328-96D7-F9598DF7CDC1}" type="pres">
      <dgm:prSet presAssocID="{F631C5C1-72E9-4822-B28E-1C58CB33B2E0}" presName="imgShp" presStyleLbl="fgImgPlace1" presStyleIdx="2" presStyleCnt="4" custLinFactNeighborX="1575" custLinFactNeighborY="-410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nnections"/>
        </a:ext>
      </dgm:extLst>
    </dgm:pt>
    <dgm:pt modelId="{920479F1-90EB-462A-B514-4803319DDD6E}" type="pres">
      <dgm:prSet presAssocID="{F631C5C1-72E9-4822-B28E-1C58CB33B2E0}" presName="txShp" presStyleLbl="node1" presStyleIdx="2" presStyleCnt="4" custScaleX="100546" custLinFactY="24304" custLinFactNeighborX="7879" custLinFactNeighborY="100000">
        <dgm:presLayoutVars>
          <dgm:bulletEnabled val="1"/>
        </dgm:presLayoutVars>
      </dgm:prSet>
      <dgm:spPr/>
    </dgm:pt>
    <dgm:pt modelId="{5B7F0EAF-B455-46E2-94BC-2A6C4BF95E19}" type="pres">
      <dgm:prSet presAssocID="{E02F66FC-3A42-4D7D-ADE8-BB5855947ED0}" presName="spacing" presStyleCnt="0"/>
      <dgm:spPr/>
    </dgm:pt>
    <dgm:pt modelId="{9A8B9BE2-A0A6-4A6F-8F48-A314CA78C45A}" type="pres">
      <dgm:prSet presAssocID="{B4466006-E0B0-4CD1-8781-1FABC9F0A9B0}" presName="composite" presStyleCnt="0"/>
      <dgm:spPr/>
    </dgm:pt>
    <dgm:pt modelId="{C2CF2EB5-6756-4DB4-844E-B9DE342648AE}" type="pres">
      <dgm:prSet presAssocID="{B4466006-E0B0-4CD1-8781-1FABC9F0A9B0}" presName="imgShp"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ustomer review"/>
        </a:ext>
      </dgm:extLst>
    </dgm:pt>
    <dgm:pt modelId="{A79F5DE6-F844-4F0D-BA83-1B3B6E693E31}" type="pres">
      <dgm:prSet presAssocID="{B4466006-E0B0-4CD1-8781-1FABC9F0A9B0}" presName="txShp" presStyleLbl="node1" presStyleIdx="3" presStyleCnt="4" custScaleX="101252" custLinFactY="-25706" custLinFactNeighborX="7702" custLinFactNeighborY="-100000">
        <dgm:presLayoutVars>
          <dgm:bulletEnabled val="1"/>
        </dgm:presLayoutVars>
      </dgm:prSet>
      <dgm:spPr/>
    </dgm:pt>
  </dgm:ptLst>
  <dgm:cxnLst>
    <dgm:cxn modelId="{E117AA15-CAE0-4289-B26C-80C81076AD1A}" srcId="{8AA20905-3954-474B-A606-562BCA026DC1}" destId="{B4466006-E0B0-4CD1-8781-1FABC9F0A9B0}" srcOrd="3" destOrd="0" parTransId="{F7BC242D-236D-4FAB-A4D7-DF02AA23902A}" sibTransId="{0C85D89B-9B1C-4183-8B12-0802ED68406D}"/>
    <dgm:cxn modelId="{13761C1F-8A1C-43A8-B6A5-CD979BE108DE}" srcId="{8AA20905-3954-474B-A606-562BCA026DC1}" destId="{B12D237B-1440-4B61-8C3D-BAF07FCA0E02}" srcOrd="1" destOrd="0" parTransId="{73E3F3B1-96F0-41CB-A178-5B41868BC746}" sibTransId="{91C7C26C-6C8A-4889-A238-B6B80388FC12}"/>
    <dgm:cxn modelId="{9D414220-FF68-4626-AB1E-EA6B73E5017D}" type="presOf" srcId="{8AA20905-3954-474B-A606-562BCA026DC1}" destId="{F7222FF9-081D-4AAF-901E-4A60F9D50C82}" srcOrd="0" destOrd="0" presId="urn:microsoft.com/office/officeart/2005/8/layout/vList3"/>
    <dgm:cxn modelId="{3A7B2235-FDA6-4F54-A7AB-1B6CD28835EF}" type="presOf" srcId="{B4466006-E0B0-4CD1-8781-1FABC9F0A9B0}" destId="{A79F5DE6-F844-4F0D-BA83-1B3B6E693E31}" srcOrd="0" destOrd="0" presId="urn:microsoft.com/office/officeart/2005/8/layout/vList3"/>
    <dgm:cxn modelId="{FE833E79-0743-4D75-BED3-EC32B8E3667C}" type="presOf" srcId="{B12D237B-1440-4B61-8C3D-BAF07FCA0E02}" destId="{89FCB9F5-BD8F-4793-A90C-D9B8B04B2D83}" srcOrd="0" destOrd="0" presId="urn:microsoft.com/office/officeart/2005/8/layout/vList3"/>
    <dgm:cxn modelId="{4676E859-E933-403B-A41B-6F469656218B}" type="presOf" srcId="{F631C5C1-72E9-4822-B28E-1C58CB33B2E0}" destId="{920479F1-90EB-462A-B514-4803319DDD6E}" srcOrd="0" destOrd="0" presId="urn:microsoft.com/office/officeart/2005/8/layout/vList3"/>
    <dgm:cxn modelId="{AA84787C-8186-4030-A3B2-2D4D1D0A888F}" srcId="{8AA20905-3954-474B-A606-562BCA026DC1}" destId="{04AFC981-3D56-411F-ACDE-B115DA788A0E}" srcOrd="0" destOrd="0" parTransId="{C8D8A219-B43C-4BDE-9B79-054EEAD54AA9}" sibTransId="{98C23202-F1AF-43EE-8DF0-44910AB00D6A}"/>
    <dgm:cxn modelId="{4F124B80-C287-4013-AD5C-9495EDEF467D}" type="presOf" srcId="{04AFC981-3D56-411F-ACDE-B115DA788A0E}" destId="{C2F09AC5-5D42-4988-B307-B477D317BA8B}" srcOrd="0" destOrd="0" presId="urn:microsoft.com/office/officeart/2005/8/layout/vList3"/>
    <dgm:cxn modelId="{7356F3EE-6A18-4740-80F3-FB035D85C16D}" srcId="{8AA20905-3954-474B-A606-562BCA026DC1}" destId="{F631C5C1-72E9-4822-B28E-1C58CB33B2E0}" srcOrd="2" destOrd="0" parTransId="{8197DC60-4E82-48D9-91E3-A74151197FB6}" sibTransId="{E02F66FC-3A42-4D7D-ADE8-BB5855947ED0}"/>
    <dgm:cxn modelId="{89682549-68CF-4DA5-B661-934F2F7386A8}" type="presParOf" srcId="{F7222FF9-081D-4AAF-901E-4A60F9D50C82}" destId="{9A962C19-5994-42EE-82CA-3E9F348117F6}" srcOrd="0" destOrd="0" presId="urn:microsoft.com/office/officeart/2005/8/layout/vList3"/>
    <dgm:cxn modelId="{EE190116-DB53-44DC-AC33-74C414C16731}" type="presParOf" srcId="{9A962C19-5994-42EE-82CA-3E9F348117F6}" destId="{ECA48BC4-AD3D-48FB-B051-BEF7EB906870}" srcOrd="0" destOrd="0" presId="urn:microsoft.com/office/officeart/2005/8/layout/vList3"/>
    <dgm:cxn modelId="{5EC45CC4-E4EA-4707-9AEF-925ECD72D6A4}" type="presParOf" srcId="{9A962C19-5994-42EE-82CA-3E9F348117F6}" destId="{C2F09AC5-5D42-4988-B307-B477D317BA8B}" srcOrd="1" destOrd="0" presId="urn:microsoft.com/office/officeart/2005/8/layout/vList3"/>
    <dgm:cxn modelId="{4287B0C2-9DE6-4AE5-8090-54D645C1CBFC}" type="presParOf" srcId="{F7222FF9-081D-4AAF-901E-4A60F9D50C82}" destId="{A8F0A0E6-7A8C-417C-9189-31D1F047AF73}" srcOrd="1" destOrd="0" presId="urn:microsoft.com/office/officeart/2005/8/layout/vList3"/>
    <dgm:cxn modelId="{6362024F-66C9-4CB4-A596-E15AD8AC8368}" type="presParOf" srcId="{F7222FF9-081D-4AAF-901E-4A60F9D50C82}" destId="{C3BA2012-BA9D-4EB6-BA96-05F280D050FF}" srcOrd="2" destOrd="0" presId="urn:microsoft.com/office/officeart/2005/8/layout/vList3"/>
    <dgm:cxn modelId="{968E4AEC-D1D2-4096-9265-B481E38C04AB}" type="presParOf" srcId="{C3BA2012-BA9D-4EB6-BA96-05F280D050FF}" destId="{C757EB87-4B36-4D8F-A42A-787ED3435865}" srcOrd="0" destOrd="0" presId="urn:microsoft.com/office/officeart/2005/8/layout/vList3"/>
    <dgm:cxn modelId="{B852F9CF-37A5-4EE8-94CD-9C98D75349A7}" type="presParOf" srcId="{C3BA2012-BA9D-4EB6-BA96-05F280D050FF}" destId="{89FCB9F5-BD8F-4793-A90C-D9B8B04B2D83}" srcOrd="1" destOrd="0" presId="urn:microsoft.com/office/officeart/2005/8/layout/vList3"/>
    <dgm:cxn modelId="{57115D98-5AAD-476E-BA7F-A4EEDA52A88E}" type="presParOf" srcId="{F7222FF9-081D-4AAF-901E-4A60F9D50C82}" destId="{49BECBA4-8E4F-4AC5-AB0C-7D4DA343A320}" srcOrd="3" destOrd="0" presId="urn:microsoft.com/office/officeart/2005/8/layout/vList3"/>
    <dgm:cxn modelId="{5843464E-D002-4C34-85CB-7C12BF72557C}" type="presParOf" srcId="{F7222FF9-081D-4AAF-901E-4A60F9D50C82}" destId="{A82C81B9-C11F-4903-8BAD-0B1BC04CC988}" srcOrd="4" destOrd="0" presId="urn:microsoft.com/office/officeart/2005/8/layout/vList3"/>
    <dgm:cxn modelId="{20E53408-8520-43A0-81D8-F6FD32B084B3}" type="presParOf" srcId="{A82C81B9-C11F-4903-8BAD-0B1BC04CC988}" destId="{F75DE2C9-EA47-4328-96D7-F9598DF7CDC1}" srcOrd="0" destOrd="0" presId="urn:microsoft.com/office/officeart/2005/8/layout/vList3"/>
    <dgm:cxn modelId="{38BF7347-1C30-4F20-B6F4-0B72855559EE}" type="presParOf" srcId="{A82C81B9-C11F-4903-8BAD-0B1BC04CC988}" destId="{920479F1-90EB-462A-B514-4803319DDD6E}" srcOrd="1" destOrd="0" presId="urn:microsoft.com/office/officeart/2005/8/layout/vList3"/>
    <dgm:cxn modelId="{3AA8C644-5B2D-4710-809F-9A7A345971D7}" type="presParOf" srcId="{F7222FF9-081D-4AAF-901E-4A60F9D50C82}" destId="{5B7F0EAF-B455-46E2-94BC-2A6C4BF95E19}" srcOrd="5" destOrd="0" presId="urn:microsoft.com/office/officeart/2005/8/layout/vList3"/>
    <dgm:cxn modelId="{206D26D4-23C5-4594-868B-EAF3CA41050D}" type="presParOf" srcId="{F7222FF9-081D-4AAF-901E-4A60F9D50C82}" destId="{9A8B9BE2-A0A6-4A6F-8F48-A314CA78C45A}" srcOrd="6" destOrd="0" presId="urn:microsoft.com/office/officeart/2005/8/layout/vList3"/>
    <dgm:cxn modelId="{AF8677A6-956B-425A-B08A-A5925C8BA219}" type="presParOf" srcId="{9A8B9BE2-A0A6-4A6F-8F48-A314CA78C45A}" destId="{C2CF2EB5-6756-4DB4-844E-B9DE342648AE}" srcOrd="0" destOrd="0" presId="urn:microsoft.com/office/officeart/2005/8/layout/vList3"/>
    <dgm:cxn modelId="{7E323E36-D072-46B0-9F19-E9CF72692466}" type="presParOf" srcId="{9A8B9BE2-A0A6-4A6F-8F48-A314CA78C45A}" destId="{A79F5DE6-F844-4F0D-BA83-1B3B6E693E31}"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09AC5-5D42-4988-B307-B477D317BA8B}">
      <dsp:nvSpPr>
        <dsp:cNvPr id="0" name=""/>
        <dsp:cNvSpPr/>
      </dsp:nvSpPr>
      <dsp:spPr>
        <a:xfrm rot="10800000">
          <a:off x="2607043" y="0"/>
          <a:ext cx="8066749" cy="921800"/>
        </a:xfrm>
        <a:prstGeom prst="homePlate">
          <a:avLst/>
        </a:prstGeom>
        <a:solidFill>
          <a:schemeClr val="accent1">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89" tIns="171450" rIns="320040" bIns="171450" numCol="1" spcCol="1270" anchor="ctr" anchorCtr="0">
          <a:noAutofit/>
        </a:bodyPr>
        <a:lstStyle/>
        <a:p>
          <a:pPr marL="0" lvl="0" indent="0" algn="l" defTabSz="2000250">
            <a:lnSpc>
              <a:spcPct val="90000"/>
            </a:lnSpc>
            <a:spcBef>
              <a:spcPct val="0"/>
            </a:spcBef>
            <a:spcAft>
              <a:spcPct val="35000"/>
            </a:spcAft>
            <a:buNone/>
          </a:pPr>
          <a:r>
            <a:rPr lang="en-US" sz="4500" kern="1200" dirty="0"/>
            <a:t>Introduction</a:t>
          </a:r>
          <a:endParaRPr lang="en-IN" sz="4500" kern="1200" dirty="0"/>
        </a:p>
      </dsp:txBody>
      <dsp:txXfrm rot="10800000">
        <a:off x="2837493" y="0"/>
        <a:ext cx="7836299" cy="921800"/>
      </dsp:txXfrm>
    </dsp:sp>
    <dsp:sp modelId="{ECA48BC4-AD3D-48FB-B051-BEF7EB906870}">
      <dsp:nvSpPr>
        <dsp:cNvPr id="0" name=""/>
        <dsp:cNvSpPr/>
      </dsp:nvSpPr>
      <dsp:spPr>
        <a:xfrm>
          <a:off x="1818094" y="106041"/>
          <a:ext cx="921800" cy="9218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CB9F5-BD8F-4793-A90C-D9B8B04B2D83}">
      <dsp:nvSpPr>
        <dsp:cNvPr id="0" name=""/>
        <dsp:cNvSpPr/>
      </dsp:nvSpPr>
      <dsp:spPr>
        <a:xfrm rot="10800000">
          <a:off x="2938367" y="1236137"/>
          <a:ext cx="8155646" cy="921800"/>
        </a:xfrm>
        <a:prstGeom prst="homePlate">
          <a:avLst/>
        </a:prstGeom>
        <a:solidFill>
          <a:schemeClr val="accent1">
            <a:alpha val="90000"/>
            <a:hueOff val="0"/>
            <a:satOff val="0"/>
            <a:lumOff val="0"/>
            <a:alphaOff val="-13333"/>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89" tIns="171450" rIns="320040" bIns="171450" numCol="1" spcCol="1270" anchor="ctr" anchorCtr="0">
          <a:noAutofit/>
        </a:bodyPr>
        <a:lstStyle/>
        <a:p>
          <a:pPr marL="0" lvl="0" indent="0" algn="l" defTabSz="2000250">
            <a:lnSpc>
              <a:spcPct val="90000"/>
            </a:lnSpc>
            <a:spcBef>
              <a:spcPct val="0"/>
            </a:spcBef>
            <a:spcAft>
              <a:spcPct val="35000"/>
            </a:spcAft>
            <a:buNone/>
          </a:pPr>
          <a:r>
            <a:rPr lang="en-US" sz="4500" kern="1200" dirty="0"/>
            <a:t>Technology Used</a:t>
          </a:r>
          <a:endParaRPr lang="en-IN" sz="4500" kern="1200" dirty="0"/>
        </a:p>
      </dsp:txBody>
      <dsp:txXfrm rot="10800000">
        <a:off x="3168817" y="1236137"/>
        <a:ext cx="7925196" cy="921800"/>
      </dsp:txXfrm>
    </dsp:sp>
    <dsp:sp modelId="{C757EB87-4B36-4D8F-A42A-787ED3435865}">
      <dsp:nvSpPr>
        <dsp:cNvPr id="0" name=""/>
        <dsp:cNvSpPr/>
      </dsp:nvSpPr>
      <dsp:spPr>
        <a:xfrm>
          <a:off x="1823791" y="1172376"/>
          <a:ext cx="921800" cy="92180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0479F1-90EB-462A-B514-4803319DDD6E}">
      <dsp:nvSpPr>
        <dsp:cNvPr id="0" name=""/>
        <dsp:cNvSpPr/>
      </dsp:nvSpPr>
      <dsp:spPr>
        <a:xfrm rot="10800000">
          <a:off x="2893878" y="3488903"/>
          <a:ext cx="8200176" cy="921800"/>
        </a:xfrm>
        <a:prstGeom prst="homePlate">
          <a:avLst/>
        </a:prstGeom>
        <a:solidFill>
          <a:schemeClr val="accent1">
            <a:alpha val="90000"/>
            <a:hueOff val="0"/>
            <a:satOff val="0"/>
            <a:lumOff val="0"/>
            <a:alphaOff val="-26667"/>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89" tIns="171450" rIns="320040" bIns="171450" numCol="1" spcCol="1270" anchor="ctr" anchorCtr="0">
          <a:noAutofit/>
        </a:bodyPr>
        <a:lstStyle/>
        <a:p>
          <a:pPr marL="0" lvl="0" indent="0" algn="l" defTabSz="2000250">
            <a:lnSpc>
              <a:spcPct val="90000"/>
            </a:lnSpc>
            <a:spcBef>
              <a:spcPct val="0"/>
            </a:spcBef>
            <a:spcAft>
              <a:spcPct val="35000"/>
            </a:spcAft>
            <a:buNone/>
          </a:pPr>
          <a:r>
            <a:rPr lang="en-IN" sz="4500" kern="1200" dirty="0"/>
            <a:t>Demonstration</a:t>
          </a:r>
        </a:p>
      </dsp:txBody>
      <dsp:txXfrm rot="10800000">
        <a:off x="3124328" y="3488903"/>
        <a:ext cx="7969726" cy="921800"/>
      </dsp:txXfrm>
    </dsp:sp>
    <dsp:sp modelId="{F75DE2C9-EA47-4328-96D7-F9598DF7CDC1}">
      <dsp:nvSpPr>
        <dsp:cNvPr id="0" name=""/>
        <dsp:cNvSpPr/>
      </dsp:nvSpPr>
      <dsp:spPr>
        <a:xfrm>
          <a:off x="1827177" y="2305219"/>
          <a:ext cx="921800" cy="92180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9F5DE6-F844-4F0D-BA83-1B3B6E693E31}">
      <dsp:nvSpPr>
        <dsp:cNvPr id="0" name=""/>
        <dsp:cNvSpPr/>
      </dsp:nvSpPr>
      <dsp:spPr>
        <a:xfrm rot="10800000">
          <a:off x="2836258" y="2355001"/>
          <a:ext cx="8257755" cy="921800"/>
        </a:xfrm>
        <a:prstGeom prst="homePlate">
          <a:avLst/>
        </a:prstGeom>
        <a:solidFill>
          <a:schemeClr val="accent1">
            <a:alpha val="90000"/>
            <a:hueOff val="0"/>
            <a:satOff val="0"/>
            <a:lumOff val="0"/>
            <a:alpha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89" tIns="171450" rIns="320040" bIns="171450" numCol="1" spcCol="1270" anchor="ctr" anchorCtr="0">
          <a:noAutofit/>
        </a:bodyPr>
        <a:lstStyle/>
        <a:p>
          <a:pPr marL="0" lvl="0" indent="0" algn="l" defTabSz="2000250">
            <a:lnSpc>
              <a:spcPct val="90000"/>
            </a:lnSpc>
            <a:spcBef>
              <a:spcPct val="0"/>
            </a:spcBef>
            <a:spcAft>
              <a:spcPct val="35000"/>
            </a:spcAft>
            <a:buNone/>
          </a:pPr>
          <a:r>
            <a:rPr lang="en-IN" sz="4500" kern="1200" dirty="0"/>
            <a:t>Roles</a:t>
          </a:r>
        </a:p>
      </dsp:txBody>
      <dsp:txXfrm rot="10800000">
        <a:off x="3066708" y="2355001"/>
        <a:ext cx="8027305" cy="921800"/>
      </dsp:txXfrm>
    </dsp:sp>
    <dsp:sp modelId="{C2CF2EB5-6756-4DB4-844E-B9DE342648AE}">
      <dsp:nvSpPr>
        <dsp:cNvPr id="0" name=""/>
        <dsp:cNvSpPr/>
      </dsp:nvSpPr>
      <dsp:spPr>
        <a:xfrm>
          <a:off x="1798264" y="3513760"/>
          <a:ext cx="921800" cy="921800"/>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2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17.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3596" y="484485"/>
            <a:ext cx="9440034" cy="1078564"/>
          </a:xfrm>
        </p:spPr>
        <p:txBody>
          <a:bodyPr>
            <a:normAutofit fontScale="90000"/>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ACTIVITAR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0" y="2047524"/>
            <a:ext cx="12327467" cy="4578117"/>
          </a:xfrm>
        </p:spPr>
        <p:txBody>
          <a:bodyPr>
            <a:noAutofit/>
          </a:bodyPr>
          <a:lstStyle/>
          <a:p>
            <a:pPr algn="l"/>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Team Members :                                                     Project Mentor : </a:t>
            </a:r>
          </a:p>
          <a:p>
            <a:pPr marL="457200" indent="-457200" algn="l">
              <a:buFont typeface="Arial" panose="020B0604020202020204" pitchFamily="34" charset="0"/>
              <a:buChar char="•"/>
            </a:pP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Ashish Suman (2110992191)                                Ms. </a:t>
            </a: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Shinnu</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Jangra</a:t>
            </a:r>
            <a:endPar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457200" indent="-457200" algn="l">
              <a:buFont typeface="Arial" panose="020B0604020202020204" pitchFamily="34" charset="0"/>
              <a:buChar char="•"/>
            </a:pP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Saxena (2110992192) </a:t>
            </a:r>
          </a:p>
          <a:p>
            <a:pPr marL="457200" indent="-457200" algn="l">
              <a:buFont typeface="Arial" panose="020B0604020202020204" pitchFamily="34" charset="0"/>
              <a:buChar char="•"/>
            </a:pP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Srivastava (2110992193) </a:t>
            </a:r>
          </a:p>
          <a:p>
            <a:pPr marL="457200" indent="-457200" algn="l">
              <a:buFont typeface="Arial" panose="020B0604020202020204" pitchFamily="34" charset="0"/>
              <a:buChar char="•"/>
            </a:pP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Chiranshu</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(2110992197) </a:t>
            </a:r>
          </a:p>
          <a:p>
            <a:pPr algn="l"/>
            <a:r>
              <a:rPr lang="en-US" sz="2400" dirty="0"/>
              <a:t>                                          </a:t>
            </a:r>
          </a:p>
          <a:p>
            <a:pPr algn="l"/>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algn="l"/>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l"/>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l"/>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l"/>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l"/>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p:txBody>
      </p:sp>
      <p:pic>
        <p:nvPicPr>
          <p:cNvPr id="6" name="Picture 5">
            <a:extLst>
              <a:ext uri="{FF2B5EF4-FFF2-40B4-BE49-F238E27FC236}">
                <a16:creationId xmlns:a16="http://schemas.microsoft.com/office/drawing/2014/main" id="{860DCA4E-A0E9-48A4-9AAF-9D379EF22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729" y="405689"/>
            <a:ext cx="3733801" cy="1078565"/>
          </a:xfrm>
          <a:prstGeom prst="rect">
            <a:avLst/>
          </a:prstGeom>
        </p:spPr>
      </p:pic>
    </p:spTree>
    <p:extLst>
      <p:ext uri="{BB962C8B-B14F-4D97-AF65-F5344CB8AC3E}">
        <p14:creationId xmlns:p14="http://schemas.microsoft.com/office/powerpoint/2010/main" val="6337383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2D01BF-1BFB-4D3B-BB1C-532AA20CF1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844064449"/>
              </p:ext>
            </p:extLst>
          </p:nvPr>
        </p:nvGraphicFramePr>
        <p:xfrm>
          <a:off x="-349008" y="1559293"/>
          <a:ext cx="12264130" cy="44372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4">
            <a:extLst>
              <a:ext uri="{FF2B5EF4-FFF2-40B4-BE49-F238E27FC236}">
                <a16:creationId xmlns:a16="http://schemas.microsoft.com/office/drawing/2014/main" id="{751D6E4A-0D75-4738-97E4-B06322B99A6D}"/>
              </a:ext>
            </a:extLst>
          </p:cNvPr>
          <p:cNvSpPr>
            <a:spLocks noGrp="1"/>
          </p:cNvSpPr>
          <p:nvPr>
            <p:ph type="title"/>
          </p:nvPr>
        </p:nvSpPr>
        <p:spPr>
          <a:xfrm>
            <a:off x="919119" y="325856"/>
            <a:ext cx="10353762" cy="1233437"/>
          </a:xfrm>
        </p:spPr>
        <p:txBody>
          <a:bodyPr>
            <a:normAutofit/>
          </a:bodyPr>
          <a:lstStyle/>
          <a:p>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Index</a:t>
            </a:r>
            <a:endParaRPr lang="en-IN"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Picture 5">
            <a:extLst>
              <a:ext uri="{FF2B5EF4-FFF2-40B4-BE49-F238E27FC236}">
                <a16:creationId xmlns:a16="http://schemas.microsoft.com/office/drawing/2014/main" id="{F56D146E-459F-4E3D-884D-88743DEEDA24}"/>
              </a:ext>
            </a:extLst>
          </p:cNvPr>
          <p:cNvPicPr>
            <a:picLocks noChangeAspect="1"/>
          </p:cNvPicPr>
          <p:nvPr/>
        </p:nvPicPr>
        <p:blipFill>
          <a:blip r:embed="rId10"/>
          <a:stretch>
            <a:fillRect/>
          </a:stretch>
        </p:blipFill>
        <p:spPr>
          <a:xfrm>
            <a:off x="8180317" y="100980"/>
            <a:ext cx="4474852" cy="975445"/>
          </a:xfrm>
          <a:prstGeom prst="rect">
            <a:avLst/>
          </a:prstGeom>
        </p:spPr>
      </p:pic>
    </p:spTree>
    <p:extLst>
      <p:ext uri="{BB962C8B-B14F-4D97-AF65-F5344CB8AC3E}">
        <p14:creationId xmlns:p14="http://schemas.microsoft.com/office/powerpoint/2010/main" val="268908979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360EF8-45EE-49F4-9AC5-72FA4E5A41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9801" y="100980"/>
            <a:ext cx="12192000" cy="6858000"/>
          </a:xfrm>
          <a:prstGeom prst="rect">
            <a:avLst/>
          </a:prstGeom>
        </p:spPr>
      </p:pic>
      <p:sp>
        <p:nvSpPr>
          <p:cNvPr id="2" name="Title 1">
            <a:extLst>
              <a:ext uri="{FF2B5EF4-FFF2-40B4-BE49-F238E27FC236}">
                <a16:creationId xmlns:a16="http://schemas.microsoft.com/office/drawing/2014/main" id="{D70EF244-D4DC-46ED-8D9C-5C8AE0CF15D4}"/>
              </a:ext>
            </a:extLst>
          </p:cNvPr>
          <p:cNvSpPr>
            <a:spLocks noGrp="1"/>
          </p:cNvSpPr>
          <p:nvPr>
            <p:ph type="title"/>
          </p:nvPr>
        </p:nvSpPr>
        <p:spPr>
          <a:xfrm>
            <a:off x="1295401" y="677148"/>
            <a:ext cx="9590550" cy="798554"/>
          </a:xfrm>
        </p:spPr>
        <p:txBody>
          <a:bodyPr>
            <a:normAutofit/>
          </a:bodyPr>
          <a:lstStyle/>
          <a:p>
            <a:r>
              <a:rPr lang="en-US" sz="4400" b="1" u="sng" dirty="0">
                <a:ln w="10160">
                  <a:solidFill>
                    <a:schemeClr val="accent5"/>
                  </a:solidFill>
                  <a:prstDash val="solid"/>
                </a:ln>
                <a:solidFill>
                  <a:srgbClr val="FFFFFF"/>
                </a:solidFill>
                <a:effectLst>
                  <a:outerShdw blurRad="38100" dist="38100" dir="2700000" algn="tl">
                    <a:srgbClr val="000000">
                      <a:alpha val="43137"/>
                    </a:srgbClr>
                  </a:outerShdw>
                </a:effectLst>
              </a:rPr>
              <a:t>Introduction</a:t>
            </a:r>
            <a:endParaRPr lang="en-IN" sz="4400" b="1" u="sng" dirty="0">
              <a:ln w="10160">
                <a:solidFill>
                  <a:schemeClr val="accent5"/>
                </a:solidFill>
                <a:prstDash val="solid"/>
              </a:ln>
              <a:solidFill>
                <a:srgbClr val="FFFFFF"/>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021BEA25-D6D1-4C81-9DD8-723A87FA5BDE}"/>
              </a:ext>
            </a:extLst>
          </p:cNvPr>
          <p:cNvSpPr>
            <a:spLocks noGrp="1"/>
          </p:cNvSpPr>
          <p:nvPr>
            <p:ph type="body" idx="1"/>
          </p:nvPr>
        </p:nvSpPr>
        <p:spPr>
          <a:xfrm>
            <a:off x="931535" y="2211006"/>
            <a:ext cx="10318281" cy="4825209"/>
          </a:xfrm>
        </p:spPr>
        <p:txBody>
          <a:bodyPr>
            <a:noAutofit/>
          </a:bodyPr>
          <a:lstStyle/>
          <a:p>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Activitar</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is an outstandingly beautiful and impactful free fitness club website. We have created a website which caters to people who want to remain fit and healthy. With the flexible, dark and bold design, you will easily capture everyone’s attention. You can also activate blog pages and BMI calculator and increase user experience. Of course, </a:t>
            </a:r>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Activitar</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also comes with multiple outstanding features and functions. Massive slider, call-to-actions, classes timetable, pricing plans, Google Maps and a working contact form are all the goodies included in </a:t>
            </a:r>
            <a:r>
              <a:rPr lang="en-US"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Activitar</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Moreover, you can also use blog pages and give back to the community via compelling content.</a:t>
            </a:r>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45D42EF5-6467-4646-B5BA-30C05944B456}"/>
              </a:ext>
            </a:extLst>
          </p:cNvPr>
          <p:cNvPicPr>
            <a:picLocks noChangeAspect="1"/>
          </p:cNvPicPr>
          <p:nvPr/>
        </p:nvPicPr>
        <p:blipFill>
          <a:blip r:embed="rId4"/>
          <a:stretch>
            <a:fillRect/>
          </a:stretch>
        </p:blipFill>
        <p:spPr>
          <a:xfrm>
            <a:off x="8265471" y="112190"/>
            <a:ext cx="4474852" cy="975445"/>
          </a:xfrm>
          <a:prstGeom prst="rect">
            <a:avLst/>
          </a:prstGeom>
        </p:spPr>
      </p:pic>
      <p:pic>
        <p:nvPicPr>
          <p:cNvPr id="7" name="Picture 6">
            <a:extLst>
              <a:ext uri="{FF2B5EF4-FFF2-40B4-BE49-F238E27FC236}">
                <a16:creationId xmlns:a16="http://schemas.microsoft.com/office/drawing/2014/main" id="{800AE3F6-1093-4FD3-AEA6-E1A8AA23E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398" y="77428"/>
            <a:ext cx="3733801" cy="1078565"/>
          </a:xfrm>
          <a:prstGeom prst="rect">
            <a:avLst/>
          </a:prstGeom>
        </p:spPr>
      </p:pic>
    </p:spTree>
    <p:extLst>
      <p:ext uri="{BB962C8B-B14F-4D97-AF65-F5344CB8AC3E}">
        <p14:creationId xmlns:p14="http://schemas.microsoft.com/office/powerpoint/2010/main" val="33084617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7B270-9CB4-4E3A-A0EB-B692381370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247C82-F1EA-46A8-AC06-4C7F004A1C08}"/>
              </a:ext>
            </a:extLst>
          </p:cNvPr>
          <p:cNvSpPr>
            <a:spLocks noGrp="1"/>
          </p:cNvSpPr>
          <p:nvPr>
            <p:ph type="title"/>
          </p:nvPr>
        </p:nvSpPr>
        <p:spPr>
          <a:xfrm>
            <a:off x="1295401" y="710836"/>
            <a:ext cx="9590550" cy="731177"/>
          </a:xfrm>
        </p:spPr>
        <p:txBody>
          <a:bodyPr>
            <a:normAutofit/>
          </a:bodyPr>
          <a:lstStyle/>
          <a:p>
            <a:r>
              <a:rPr lang="en-US" sz="4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Technology Used</a:t>
            </a:r>
            <a:endParaRPr lang="en-IN" sz="4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 Placeholder 2">
            <a:extLst>
              <a:ext uri="{FF2B5EF4-FFF2-40B4-BE49-F238E27FC236}">
                <a16:creationId xmlns:a16="http://schemas.microsoft.com/office/drawing/2014/main" id="{44FA05C7-B13F-4943-B906-B6DA00E231A6}"/>
              </a:ext>
            </a:extLst>
          </p:cNvPr>
          <p:cNvSpPr>
            <a:spLocks noGrp="1"/>
          </p:cNvSpPr>
          <p:nvPr>
            <p:ph type="body" idx="1"/>
          </p:nvPr>
        </p:nvSpPr>
        <p:spPr>
          <a:xfrm>
            <a:off x="1306049" y="2125314"/>
            <a:ext cx="9590550" cy="3654920"/>
          </a:xfrm>
        </p:spPr>
        <p:txBody>
          <a:bodyPr>
            <a:normAutofit/>
          </a:bodyPr>
          <a:lstStyle/>
          <a:p>
            <a:pPr marL="571500" indent="-571500" algn="l">
              <a:buFont typeface="Arial" panose="020B0604020202020204" pitchFamily="34" charset="0"/>
              <a:buChar char="•"/>
            </a:pPr>
            <a:r>
              <a:rPr lang="en-I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 have used HTML and CSS.</a:t>
            </a:r>
          </a:p>
          <a:p>
            <a:pPr marL="457200" indent="-457200" algn="l">
              <a:buFont typeface="Arial" panose="020B0604020202020204" pitchFamily="34" charset="0"/>
              <a:buChar char="•"/>
            </a:pPr>
            <a:r>
              <a:rPr lang="en-I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files can be accessed in any browser.</a:t>
            </a:r>
          </a:p>
          <a:p>
            <a:endParaRPr lang="en-IN" sz="2800" dirty="0"/>
          </a:p>
        </p:txBody>
      </p:sp>
      <p:pic>
        <p:nvPicPr>
          <p:cNvPr id="4" name="Picture 3">
            <a:extLst>
              <a:ext uri="{FF2B5EF4-FFF2-40B4-BE49-F238E27FC236}">
                <a16:creationId xmlns:a16="http://schemas.microsoft.com/office/drawing/2014/main" id="{1E9137B2-A43D-4663-A0A3-2CE155F37EFE}"/>
              </a:ext>
            </a:extLst>
          </p:cNvPr>
          <p:cNvPicPr>
            <a:picLocks noChangeAspect="1"/>
          </p:cNvPicPr>
          <p:nvPr/>
        </p:nvPicPr>
        <p:blipFill>
          <a:blip r:embed="rId4"/>
          <a:stretch>
            <a:fillRect/>
          </a:stretch>
        </p:blipFill>
        <p:spPr>
          <a:xfrm>
            <a:off x="8180317" y="72104"/>
            <a:ext cx="4474852" cy="975445"/>
          </a:xfrm>
          <a:prstGeom prst="rect">
            <a:avLst/>
          </a:prstGeom>
        </p:spPr>
      </p:pic>
      <p:pic>
        <p:nvPicPr>
          <p:cNvPr id="7" name="Picture 6">
            <a:extLst>
              <a:ext uri="{FF2B5EF4-FFF2-40B4-BE49-F238E27FC236}">
                <a16:creationId xmlns:a16="http://schemas.microsoft.com/office/drawing/2014/main" id="{BEE7E1B7-D497-4227-9948-2150A275A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5996" y="77720"/>
            <a:ext cx="3733801" cy="1078565"/>
          </a:xfrm>
          <a:prstGeom prst="rect">
            <a:avLst/>
          </a:prstGeom>
        </p:spPr>
      </p:pic>
    </p:spTree>
    <p:extLst>
      <p:ext uri="{BB962C8B-B14F-4D97-AF65-F5344CB8AC3E}">
        <p14:creationId xmlns:p14="http://schemas.microsoft.com/office/powerpoint/2010/main" val="152011949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8FC220-C2BE-4178-B8EB-ECDA71D7DA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5A2C84B2-5C56-4C31-9B61-AC4BC8C3B3E3}"/>
              </a:ext>
            </a:extLst>
          </p:cNvPr>
          <p:cNvSpPr>
            <a:spLocks noGrp="1"/>
          </p:cNvSpPr>
          <p:nvPr>
            <p:ph type="title"/>
          </p:nvPr>
        </p:nvSpPr>
        <p:spPr>
          <a:xfrm>
            <a:off x="1306049" y="725274"/>
            <a:ext cx="9590550" cy="702301"/>
          </a:xfrm>
        </p:spPr>
        <p:txBody>
          <a:bodyPr>
            <a:normAutofit/>
          </a:bodyPr>
          <a:lstStyle/>
          <a:p>
            <a:r>
              <a:rPr lang="en-US" sz="4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Roles</a:t>
            </a:r>
            <a:endParaRPr lang="en-IN" sz="4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 Placeholder 2">
            <a:extLst>
              <a:ext uri="{FF2B5EF4-FFF2-40B4-BE49-F238E27FC236}">
                <a16:creationId xmlns:a16="http://schemas.microsoft.com/office/drawing/2014/main" id="{9C9AC7BE-22DC-4174-89A3-4AA10EE11108}"/>
              </a:ext>
            </a:extLst>
          </p:cNvPr>
          <p:cNvSpPr>
            <a:spLocks noGrp="1"/>
          </p:cNvSpPr>
          <p:nvPr>
            <p:ph type="body" idx="1"/>
          </p:nvPr>
        </p:nvSpPr>
        <p:spPr>
          <a:xfrm>
            <a:off x="933651" y="1814360"/>
            <a:ext cx="10626290" cy="4586440"/>
          </a:xfrm>
        </p:spPr>
        <p:txBody>
          <a:bodyPr>
            <a:normAutofit/>
          </a:bodyPr>
          <a:lstStyle/>
          <a:p>
            <a:pPr marL="457200" indent="-457200" algn="l">
              <a:buFont typeface="Arial" panose="020B0604020202020204" pitchFamily="34" charset="0"/>
              <a:buChar char="•"/>
            </a:pPr>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Ashish Suman– Landing Page, Login /signup page, Membership page, Exercise page.</a:t>
            </a:r>
          </a:p>
          <a:p>
            <a:pPr marL="457200" indent="-457200" algn="l">
              <a:buFont typeface="Arial" panose="020B0604020202020204" pitchFamily="34" charset="0"/>
              <a:buChar char="•"/>
            </a:pPr>
            <a:r>
              <a:rPr lang="en-IN"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Saxena – BMI calculator, Calorie calculator, Diet Plan.</a:t>
            </a:r>
          </a:p>
          <a:p>
            <a:pPr marL="457200" indent="-457200" algn="l">
              <a:buFont typeface="Arial" panose="020B0604020202020204" pitchFamily="34" charset="0"/>
              <a:buChar char="•"/>
            </a:pPr>
            <a:r>
              <a:rPr lang="en-IN"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Srivastava – Blog page.</a:t>
            </a:r>
          </a:p>
          <a:p>
            <a:pPr marL="457200" indent="-457200" algn="l">
              <a:buFont typeface="Arial" panose="020B0604020202020204" pitchFamily="34" charset="0"/>
              <a:buChar char="•"/>
            </a:pPr>
            <a:r>
              <a:rPr lang="en-IN"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Chiranshu</a:t>
            </a:r>
            <a:r>
              <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 Yoga page, Shopping page.</a:t>
            </a:r>
          </a:p>
        </p:txBody>
      </p:sp>
      <p:pic>
        <p:nvPicPr>
          <p:cNvPr id="4" name="Picture 3">
            <a:extLst>
              <a:ext uri="{FF2B5EF4-FFF2-40B4-BE49-F238E27FC236}">
                <a16:creationId xmlns:a16="http://schemas.microsoft.com/office/drawing/2014/main" id="{A4C0437F-AE5B-4F95-B863-01E781DFC59C}"/>
              </a:ext>
            </a:extLst>
          </p:cNvPr>
          <p:cNvPicPr>
            <a:picLocks noChangeAspect="1"/>
          </p:cNvPicPr>
          <p:nvPr/>
        </p:nvPicPr>
        <p:blipFill>
          <a:blip r:embed="rId4"/>
          <a:stretch>
            <a:fillRect/>
          </a:stretch>
        </p:blipFill>
        <p:spPr>
          <a:xfrm>
            <a:off x="8180317" y="100980"/>
            <a:ext cx="4474852" cy="975445"/>
          </a:xfrm>
          <a:prstGeom prst="rect">
            <a:avLst/>
          </a:prstGeom>
        </p:spPr>
      </p:pic>
      <p:pic>
        <p:nvPicPr>
          <p:cNvPr id="7" name="Picture 6">
            <a:extLst>
              <a:ext uri="{FF2B5EF4-FFF2-40B4-BE49-F238E27FC236}">
                <a16:creationId xmlns:a16="http://schemas.microsoft.com/office/drawing/2014/main" id="{D9830FAF-902D-4F48-91F8-5F22FBBB2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330" y="100980"/>
            <a:ext cx="3733801" cy="1078565"/>
          </a:xfrm>
          <a:prstGeom prst="rect">
            <a:avLst/>
          </a:prstGeom>
        </p:spPr>
      </p:pic>
    </p:spTree>
    <p:extLst>
      <p:ext uri="{BB962C8B-B14F-4D97-AF65-F5344CB8AC3E}">
        <p14:creationId xmlns:p14="http://schemas.microsoft.com/office/powerpoint/2010/main" val="35178114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D6893F-315B-418C-8C7E-4EB4308A75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701BB92-7286-455D-8BD1-CE5B2BA30BAD}"/>
              </a:ext>
            </a:extLst>
          </p:cNvPr>
          <p:cNvSpPr>
            <a:spLocks noGrp="1"/>
          </p:cNvSpPr>
          <p:nvPr>
            <p:ph type="title"/>
          </p:nvPr>
        </p:nvSpPr>
        <p:spPr>
          <a:xfrm>
            <a:off x="1025894" y="327259"/>
            <a:ext cx="9590550" cy="692676"/>
          </a:xfrm>
        </p:spPr>
        <p:txBody>
          <a:bodyPr/>
          <a:lstStyle/>
          <a:p>
            <a:r>
              <a:rPr lang="en-IN" b="1" dirty="0">
                <a:ln w="10160">
                  <a:solidFill>
                    <a:schemeClr val="accent5"/>
                  </a:solidFill>
                  <a:prstDash val="solid"/>
                </a:ln>
                <a:solidFill>
                  <a:srgbClr val="FF0000"/>
                </a:solidFill>
                <a:effectLst>
                  <a:outerShdw blurRad="38100" dist="22860" dir="5400000" algn="tl" rotWithShape="0">
                    <a:srgbClr val="000000">
                      <a:alpha val="30000"/>
                    </a:srgbClr>
                  </a:outerShdw>
                </a:effectLst>
              </a:rPr>
              <a:t>Demonstration</a:t>
            </a:r>
          </a:p>
        </p:txBody>
      </p:sp>
      <p:sp>
        <p:nvSpPr>
          <p:cNvPr id="3" name="Text Placeholder 2">
            <a:extLst>
              <a:ext uri="{FF2B5EF4-FFF2-40B4-BE49-F238E27FC236}">
                <a16:creationId xmlns:a16="http://schemas.microsoft.com/office/drawing/2014/main" id="{A4630170-DEFA-45FE-A594-0E8553CE2D4B}"/>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68083E2E-82AB-4FEE-8B71-16861D0226A7}"/>
              </a:ext>
            </a:extLst>
          </p:cNvPr>
          <p:cNvPicPr>
            <a:picLocks noChangeAspect="1"/>
          </p:cNvPicPr>
          <p:nvPr/>
        </p:nvPicPr>
        <p:blipFill>
          <a:blip r:embed="rId4"/>
          <a:stretch>
            <a:fillRect/>
          </a:stretch>
        </p:blipFill>
        <p:spPr>
          <a:xfrm>
            <a:off x="8180317" y="72104"/>
            <a:ext cx="4474852" cy="975445"/>
          </a:xfrm>
          <a:prstGeom prst="rect">
            <a:avLst/>
          </a:prstGeom>
        </p:spPr>
      </p:pic>
      <p:pic>
        <p:nvPicPr>
          <p:cNvPr id="8" name="Picture 7">
            <a:extLst>
              <a:ext uri="{FF2B5EF4-FFF2-40B4-BE49-F238E27FC236}">
                <a16:creationId xmlns:a16="http://schemas.microsoft.com/office/drawing/2014/main" id="{64553DF1-BD05-4274-81D5-BEC58022A3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956" y="1170333"/>
            <a:ext cx="9997440" cy="5186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0A12448-A142-4F74-A7B7-EC6F87A1FD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2930" y="30376"/>
            <a:ext cx="3733801" cy="1078565"/>
          </a:xfrm>
          <a:prstGeom prst="rect">
            <a:avLst/>
          </a:prstGeom>
        </p:spPr>
      </p:pic>
    </p:spTree>
    <p:extLst>
      <p:ext uri="{BB962C8B-B14F-4D97-AF65-F5344CB8AC3E}">
        <p14:creationId xmlns:p14="http://schemas.microsoft.com/office/powerpoint/2010/main" val="68938082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ction="ppaction://hlinksldjump"/>
            <a:extLst>
              <a:ext uri="{FF2B5EF4-FFF2-40B4-BE49-F238E27FC236}">
                <a16:creationId xmlns:a16="http://schemas.microsoft.com/office/drawing/2014/main" id="{B12535A6-3D63-4D8E-92AB-2783AB9737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5D128C-D8C8-41BE-AF1F-3F6BF6EA9D93}"/>
              </a:ext>
            </a:extLst>
          </p:cNvPr>
          <p:cNvSpPr>
            <a:spLocks noGrp="1"/>
          </p:cNvSpPr>
          <p:nvPr>
            <p:ph type="ctrTitle"/>
          </p:nvPr>
        </p:nvSpPr>
        <p:spPr>
          <a:xfrm>
            <a:off x="977709" y="972344"/>
            <a:ext cx="9440034" cy="1828801"/>
          </a:xfrm>
        </p:spPr>
        <p:txBody>
          <a:bodyPr>
            <a:norm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IN"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Subtitle 2">
            <a:extLst>
              <a:ext uri="{FF2B5EF4-FFF2-40B4-BE49-F238E27FC236}">
                <a16:creationId xmlns:a16="http://schemas.microsoft.com/office/drawing/2014/main" id="{A7C40691-26C4-4731-93F7-574C6F83B01B}"/>
              </a:ext>
            </a:extLst>
          </p:cNvPr>
          <p:cNvSpPr>
            <a:spLocks noGrp="1"/>
          </p:cNvSpPr>
          <p:nvPr>
            <p:ph type="subTitle" idx="1"/>
          </p:nvPr>
        </p:nvSpPr>
        <p:spPr>
          <a:xfrm>
            <a:off x="1370693" y="3773489"/>
            <a:ext cx="9440034" cy="2571470"/>
          </a:xfrm>
        </p:spPr>
        <p:txBody>
          <a:bodyPr>
            <a:normAutofit/>
          </a:bodyPr>
          <a:lstStyle/>
          <a:p>
            <a:r>
              <a:rPr lang="en-US"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For your time and cooperation.</a:t>
            </a:r>
          </a:p>
          <a:p>
            <a:endPar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3600" b="1" dirty="0">
                <a:solidFill>
                  <a:srgbClr val="FF0000"/>
                </a:solidFill>
              </a:rPr>
              <a:t>http://127.0.0.1:5500/Home%20Page.html</a:t>
            </a:r>
          </a:p>
        </p:txBody>
      </p:sp>
      <p:pic>
        <p:nvPicPr>
          <p:cNvPr id="4" name="Picture 3">
            <a:extLst>
              <a:ext uri="{FF2B5EF4-FFF2-40B4-BE49-F238E27FC236}">
                <a16:creationId xmlns:a16="http://schemas.microsoft.com/office/drawing/2014/main" id="{5A2548F3-F934-4E24-B1D5-076F2642202F}"/>
              </a:ext>
            </a:extLst>
          </p:cNvPr>
          <p:cNvPicPr>
            <a:picLocks noChangeAspect="1"/>
          </p:cNvPicPr>
          <p:nvPr/>
        </p:nvPicPr>
        <p:blipFill>
          <a:blip r:embed="rId5"/>
          <a:stretch>
            <a:fillRect/>
          </a:stretch>
        </p:blipFill>
        <p:spPr>
          <a:xfrm>
            <a:off x="8180317" y="100980"/>
            <a:ext cx="4474852" cy="975445"/>
          </a:xfrm>
          <a:prstGeom prst="rect">
            <a:avLst/>
          </a:prstGeom>
        </p:spPr>
      </p:pic>
      <p:pic>
        <p:nvPicPr>
          <p:cNvPr id="7" name="Picture 6">
            <a:extLst>
              <a:ext uri="{FF2B5EF4-FFF2-40B4-BE49-F238E27FC236}">
                <a16:creationId xmlns:a16="http://schemas.microsoft.com/office/drawing/2014/main" id="{0983AA03-1723-45AD-8EC1-13179A2C1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9223" y="90310"/>
            <a:ext cx="3733801" cy="1078565"/>
          </a:xfrm>
          <a:prstGeom prst="rect">
            <a:avLst/>
          </a:prstGeom>
        </p:spPr>
      </p:pic>
    </p:spTree>
    <p:extLst>
      <p:ext uri="{BB962C8B-B14F-4D97-AF65-F5344CB8AC3E}">
        <p14:creationId xmlns:p14="http://schemas.microsoft.com/office/powerpoint/2010/main" val="3871477970"/>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{BE239FDF-AE0D-4AE8-A39E-0365D0D7B771}tf12214701_win32</Template>
  <TotalTime>1931</TotalTime>
  <Words>237</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Goudy Old Style</vt:lpstr>
      <vt:lpstr>Wingdings 2</vt:lpstr>
      <vt:lpstr>SlateVTI</vt:lpstr>
      <vt:lpstr>ACTIVITAR</vt:lpstr>
      <vt:lpstr>Index</vt:lpstr>
      <vt:lpstr>Introduction</vt:lpstr>
      <vt:lpstr>Technology Used</vt:lpstr>
      <vt:lpstr>Roles</vt:lpstr>
      <vt:lpstr>Demonstration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ACTIVITAR</dc:title>
  <dc:creator>hp india</dc:creator>
  <cp:lastModifiedBy>theashishsuman@gmail.com</cp:lastModifiedBy>
  <cp:revision>7</cp:revision>
  <dcterms:created xsi:type="dcterms:W3CDTF">2022-01-26T05:09:50Z</dcterms:created>
  <dcterms:modified xsi:type="dcterms:W3CDTF">2022-01-29T14:42:06Z</dcterms:modified>
</cp:coreProperties>
</file>